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9"/>
  </p:notesMasterIdLst>
  <p:sldIdLst>
    <p:sldId id="256" r:id="rId2"/>
    <p:sldId id="257" r:id="rId3"/>
    <p:sldId id="264" r:id="rId4"/>
    <p:sldId id="263" r:id="rId5"/>
    <p:sldId id="267" r:id="rId6"/>
    <p:sldId id="26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Bezerra Alves" initials="ABA" lastIdx="1" clrIdx="0">
    <p:extLst>
      <p:ext uri="{19B8F6BF-5375-455C-9EA6-DF929625EA0E}">
        <p15:presenceInfo xmlns:p15="http://schemas.microsoft.com/office/powerpoint/2012/main" userId="12673af9f750c4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E7E10-EE1C-4A25-A677-774AB939AD40}" v="202" dt="2021-11-05T02:51:10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30" autoAdjust="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Bezerra Alves" userId="12673af9f750c44c" providerId="LiveId" clId="{49AE7E10-EE1C-4A25-A677-774AB939AD40}"/>
    <pc:docChg chg="undo custSel addSld delSld modSld">
      <pc:chgData name="Alessandro Bezerra Alves" userId="12673af9f750c44c" providerId="LiveId" clId="{49AE7E10-EE1C-4A25-A677-774AB939AD40}" dt="2021-11-05T02:51:10.968" v="814" actId="478"/>
      <pc:docMkLst>
        <pc:docMk/>
      </pc:docMkLst>
      <pc:sldChg chg="addSp delSp modSp mod">
        <pc:chgData name="Alessandro Bezerra Alves" userId="12673af9f750c44c" providerId="LiveId" clId="{49AE7E10-EE1C-4A25-A677-774AB939AD40}" dt="2021-11-03T22:43:54.684" v="804" actId="20577"/>
        <pc:sldMkLst>
          <pc:docMk/>
          <pc:sldMk cId="1507900877" sldId="256"/>
        </pc:sldMkLst>
        <pc:spChg chg="mod">
          <ac:chgData name="Alessandro Bezerra Alves" userId="12673af9f750c44c" providerId="LiveId" clId="{49AE7E10-EE1C-4A25-A677-774AB939AD40}" dt="2021-11-03T22:43:54.684" v="804" actId="20577"/>
          <ac:spMkLst>
            <pc:docMk/>
            <pc:sldMk cId="1507900877" sldId="256"/>
            <ac:spMk id="2" creationId="{C3492EEB-1381-425B-885E-D01822519D56}"/>
          </ac:spMkLst>
        </pc:spChg>
        <pc:spChg chg="add del">
          <ac:chgData name="Alessandro Bezerra Alves" userId="12673af9f750c44c" providerId="LiveId" clId="{49AE7E10-EE1C-4A25-A677-774AB939AD40}" dt="2021-11-03T21:10:41.216" v="2"/>
          <ac:spMkLst>
            <pc:docMk/>
            <pc:sldMk cId="1507900877" sldId="256"/>
            <ac:spMk id="3" creationId="{2DA790F2-A76C-46D9-BAF1-63359A564787}"/>
          </ac:spMkLst>
        </pc:spChg>
        <pc:spChg chg="add del">
          <ac:chgData name="Alessandro Bezerra Alves" userId="12673af9f750c44c" providerId="LiveId" clId="{49AE7E10-EE1C-4A25-A677-774AB939AD40}" dt="2021-11-03T21:10:45.820" v="4"/>
          <ac:spMkLst>
            <pc:docMk/>
            <pc:sldMk cId="1507900877" sldId="256"/>
            <ac:spMk id="4" creationId="{A67D2F52-9364-462F-886A-247AAB3DA4F2}"/>
          </ac:spMkLst>
        </pc:spChg>
        <pc:spChg chg="mod">
          <ac:chgData name="Alessandro Bezerra Alves" userId="12673af9f750c44c" providerId="LiveId" clId="{49AE7E10-EE1C-4A25-A677-774AB939AD40}" dt="2021-11-03T22:40:30.182" v="801" actId="20577"/>
          <ac:spMkLst>
            <pc:docMk/>
            <pc:sldMk cId="1507900877" sldId="256"/>
            <ac:spMk id="6" creationId="{9A6148DE-FDE3-4765-9CD6-604905B8FE4A}"/>
          </ac:spMkLst>
        </pc:spChg>
      </pc:sldChg>
      <pc:sldChg chg="addSp delSp modSp mod modTransition delAnim modAnim">
        <pc:chgData name="Alessandro Bezerra Alves" userId="12673af9f750c44c" providerId="LiveId" clId="{49AE7E10-EE1C-4A25-A677-774AB939AD40}" dt="2021-11-04T04:43:51.963" v="811" actId="14100"/>
        <pc:sldMkLst>
          <pc:docMk/>
          <pc:sldMk cId="2566378862" sldId="257"/>
        </pc:sldMkLst>
        <pc:spChg chg="add del">
          <ac:chgData name="Alessandro Bezerra Alves" userId="12673af9f750c44c" providerId="LiveId" clId="{49AE7E10-EE1C-4A25-A677-774AB939AD40}" dt="2021-11-03T21:28:21.112" v="206"/>
          <ac:spMkLst>
            <pc:docMk/>
            <pc:sldMk cId="2566378862" sldId="257"/>
            <ac:spMk id="19" creationId="{374F15F1-BBFB-4106-87C6-4EE778960C4E}"/>
          </ac:spMkLst>
        </pc:spChg>
        <pc:spChg chg="del mod">
          <ac:chgData name="Alessandro Bezerra Alves" userId="12673af9f750c44c" providerId="LiveId" clId="{49AE7E10-EE1C-4A25-A677-774AB939AD40}" dt="2021-11-03T22:41:50.748" v="802" actId="478"/>
          <ac:spMkLst>
            <pc:docMk/>
            <pc:sldMk cId="2566378862" sldId="257"/>
            <ac:spMk id="22" creationId="{64EABCBA-28C1-4E2E-AE53-BE9F29731E56}"/>
          </ac:spMkLst>
        </pc:spChg>
        <pc:spChg chg="del">
          <ac:chgData name="Alessandro Bezerra Alves" userId="12673af9f750c44c" providerId="LiveId" clId="{49AE7E10-EE1C-4A25-A677-774AB939AD40}" dt="2021-11-03T21:21:44.095" v="128" actId="478"/>
          <ac:spMkLst>
            <pc:docMk/>
            <pc:sldMk cId="2566378862" sldId="257"/>
            <ac:spMk id="27" creationId="{DAB5BCBD-7A14-4D1C-8883-C9A3371D52D5}"/>
          </ac:spMkLst>
        </pc:spChg>
        <pc:spChg chg="del">
          <ac:chgData name="Alessandro Bezerra Alves" userId="12673af9f750c44c" providerId="LiveId" clId="{49AE7E10-EE1C-4A25-A677-774AB939AD40}" dt="2021-11-03T21:21:44.095" v="128" actId="478"/>
          <ac:spMkLst>
            <pc:docMk/>
            <pc:sldMk cId="2566378862" sldId="257"/>
            <ac:spMk id="30" creationId="{078C70B5-6DA9-4CA9-B388-676ECC5D38B6}"/>
          </ac:spMkLst>
        </pc:spChg>
        <pc:spChg chg="del">
          <ac:chgData name="Alessandro Bezerra Alves" userId="12673af9f750c44c" providerId="LiveId" clId="{49AE7E10-EE1C-4A25-A677-774AB939AD40}" dt="2021-11-03T21:21:44.095" v="128" actId="478"/>
          <ac:spMkLst>
            <pc:docMk/>
            <pc:sldMk cId="2566378862" sldId="257"/>
            <ac:spMk id="37" creationId="{D2FBA58F-2458-4011-A7DF-2149CC9760DE}"/>
          </ac:spMkLst>
        </pc:spChg>
        <pc:spChg chg="del">
          <ac:chgData name="Alessandro Bezerra Alves" userId="12673af9f750c44c" providerId="LiveId" clId="{49AE7E10-EE1C-4A25-A677-774AB939AD40}" dt="2021-11-03T21:21:44.095" v="128" actId="478"/>
          <ac:spMkLst>
            <pc:docMk/>
            <pc:sldMk cId="2566378862" sldId="257"/>
            <ac:spMk id="46" creationId="{A1704EE3-5B60-4B51-88AD-1C875796FD05}"/>
          </ac:spMkLst>
        </pc:spChg>
        <pc:spChg chg="add mod ord">
          <ac:chgData name="Alessandro Bezerra Alves" userId="12673af9f750c44c" providerId="LiveId" clId="{49AE7E10-EE1C-4A25-A677-774AB939AD40}" dt="2021-11-03T21:46:15.616" v="395" actId="164"/>
          <ac:spMkLst>
            <pc:docMk/>
            <pc:sldMk cId="2566378862" sldId="257"/>
            <ac:spMk id="50" creationId="{2E73A3CF-53C6-4ED6-903A-0978B8BFF123}"/>
          </ac:spMkLst>
        </pc:spChg>
        <pc:spChg chg="add mod ord">
          <ac:chgData name="Alessandro Bezerra Alves" userId="12673af9f750c44c" providerId="LiveId" clId="{49AE7E10-EE1C-4A25-A677-774AB939AD40}" dt="2021-11-03T21:46:36.091" v="396" actId="164"/>
          <ac:spMkLst>
            <pc:docMk/>
            <pc:sldMk cId="2566378862" sldId="257"/>
            <ac:spMk id="53" creationId="{7DDD7BA8-3443-4C69-A538-1D23F0E38C3E}"/>
          </ac:spMkLst>
        </pc:spChg>
        <pc:spChg chg="mod">
          <ac:chgData name="Alessandro Bezerra Alves" userId="12673af9f750c44c" providerId="LiveId" clId="{49AE7E10-EE1C-4A25-A677-774AB939AD40}" dt="2021-11-03T21:22:21.081" v="136" actId="1076"/>
          <ac:spMkLst>
            <pc:docMk/>
            <pc:sldMk cId="2566378862" sldId="257"/>
            <ac:spMk id="61" creationId="{96C81F43-049A-46AB-BEE1-0FEB23687C11}"/>
          </ac:spMkLst>
        </pc:spChg>
        <pc:grpChg chg="del mod">
          <ac:chgData name="Alessandro Bezerra Alves" userId="12673af9f750c44c" providerId="LiveId" clId="{49AE7E10-EE1C-4A25-A677-774AB939AD40}" dt="2021-11-03T21:15:22.468" v="95" actId="478"/>
          <ac:grpSpMkLst>
            <pc:docMk/>
            <pc:sldMk cId="2566378862" sldId="257"/>
            <ac:grpSpMk id="21" creationId="{1F85D41E-A270-475D-A51E-3F2797224734}"/>
          </ac:grpSpMkLst>
        </pc:grpChg>
        <pc:grpChg chg="add del mod">
          <ac:chgData name="Alessandro Bezerra Alves" userId="12673af9f750c44c" providerId="LiveId" clId="{49AE7E10-EE1C-4A25-A677-774AB939AD40}" dt="2021-11-03T21:33:27.235" v="248" actId="165"/>
          <ac:grpSpMkLst>
            <pc:docMk/>
            <pc:sldMk cId="2566378862" sldId="257"/>
            <ac:grpSpMk id="31" creationId="{98759769-2B11-48E0-AF8C-DF873E99A021}"/>
          </ac:grpSpMkLst>
        </pc:grpChg>
        <pc:grpChg chg="add mod">
          <ac:chgData name="Alessandro Bezerra Alves" userId="12673af9f750c44c" providerId="LiveId" clId="{49AE7E10-EE1C-4A25-A677-774AB939AD40}" dt="2021-11-03T21:52:22.910" v="491" actId="1076"/>
          <ac:grpSpMkLst>
            <pc:docMk/>
            <pc:sldMk cId="2566378862" sldId="257"/>
            <ac:grpSpMk id="57" creationId="{0CEE32D5-7AD3-4C54-A09E-69EBA46CE716}"/>
          </ac:grpSpMkLst>
        </pc:grpChg>
        <pc:grpChg chg="add mod ord">
          <ac:chgData name="Alessandro Bezerra Alves" userId="12673af9f750c44c" providerId="LiveId" clId="{49AE7E10-EE1C-4A25-A677-774AB939AD40}" dt="2021-11-03T21:54:57.382" v="537" actId="1076"/>
          <ac:grpSpMkLst>
            <pc:docMk/>
            <pc:sldMk cId="2566378862" sldId="257"/>
            <ac:grpSpMk id="58" creationId="{6B4C4D18-2395-4C9C-B17A-FEF5D544DBE1}"/>
          </ac:grpSpMkLst>
        </pc:grpChg>
        <pc:grpChg chg="add mod">
          <ac:chgData name="Alessandro Bezerra Alves" userId="12673af9f750c44c" providerId="LiveId" clId="{49AE7E10-EE1C-4A25-A677-774AB939AD40}" dt="2021-11-03T22:08:21.776" v="625" actId="164"/>
          <ac:grpSpMkLst>
            <pc:docMk/>
            <pc:sldMk cId="2566378862" sldId="257"/>
            <ac:grpSpMk id="104" creationId="{BB33CACD-1094-4E82-8DF3-E6AA34D8AD56}"/>
          </ac:grpSpMkLst>
        </pc:grpChg>
        <pc:graphicFrameChg chg="add del mod">
          <ac:chgData name="Alessandro Bezerra Alves" userId="12673af9f750c44c" providerId="LiveId" clId="{49AE7E10-EE1C-4A25-A677-774AB939AD40}" dt="2021-11-03T21:25:50.164" v="178" actId="12084"/>
          <ac:graphicFrameMkLst>
            <pc:docMk/>
            <pc:sldMk cId="2566378862" sldId="257"/>
            <ac:graphicFrameMk id="16" creationId="{03C835F0-33C8-4461-A952-FA565B3A50E9}"/>
          </ac:graphicFrameMkLst>
        </pc:graphicFrameChg>
        <pc:picChg chg="add del mod">
          <ac:chgData name="Alessandro Bezerra Alves" userId="12673af9f750c44c" providerId="LiveId" clId="{49AE7E10-EE1C-4A25-A677-774AB939AD40}" dt="2021-11-03T21:16:05.075" v="97" actId="478"/>
          <ac:picMkLst>
            <pc:docMk/>
            <pc:sldMk cId="2566378862" sldId="257"/>
            <ac:picMk id="3" creationId="{90FF658B-EF74-4FE2-8C67-E041D9486C58}"/>
          </ac:picMkLst>
        </pc:picChg>
        <pc:picChg chg="add mod">
          <ac:chgData name="Alessandro Bezerra Alves" userId="12673af9f750c44c" providerId="LiveId" clId="{49AE7E10-EE1C-4A25-A677-774AB939AD40}" dt="2021-11-03T21:57:21.520" v="566" actId="1076"/>
          <ac:picMkLst>
            <pc:docMk/>
            <pc:sldMk cId="2566378862" sldId="257"/>
            <ac:picMk id="5" creationId="{F0BBEC8C-35C0-46C8-9A44-CBF20B5B333D}"/>
          </ac:picMkLst>
        </pc:picChg>
        <pc:picChg chg="add del mod">
          <ac:chgData name="Alessandro Bezerra Alves" userId="12673af9f750c44c" providerId="LiveId" clId="{49AE7E10-EE1C-4A25-A677-774AB939AD40}" dt="2021-11-03T21:17:39.015" v="111" actId="478"/>
          <ac:picMkLst>
            <pc:docMk/>
            <pc:sldMk cId="2566378862" sldId="257"/>
            <ac:picMk id="8" creationId="{C1E7BCE7-F493-433B-ACCF-F2F5625047B3}"/>
          </ac:picMkLst>
        </pc:picChg>
        <pc:picChg chg="add del mod">
          <ac:chgData name="Alessandro Bezerra Alves" userId="12673af9f750c44c" providerId="LiveId" clId="{49AE7E10-EE1C-4A25-A677-774AB939AD40}" dt="2021-11-03T21:21:05.407" v="120" actId="478"/>
          <ac:picMkLst>
            <pc:docMk/>
            <pc:sldMk cId="2566378862" sldId="257"/>
            <ac:picMk id="10" creationId="{249B5743-3539-48AD-9EA9-1E155DA266F5}"/>
          </ac:picMkLst>
        </pc:picChg>
        <pc:picChg chg="add mod">
          <ac:chgData name="Alessandro Bezerra Alves" userId="12673af9f750c44c" providerId="LiveId" clId="{49AE7E10-EE1C-4A25-A677-774AB939AD40}" dt="2021-11-03T21:57:21.953" v="567" actId="14100"/>
          <ac:picMkLst>
            <pc:docMk/>
            <pc:sldMk cId="2566378862" sldId="257"/>
            <ac:picMk id="12" creationId="{29308D9D-E2CA-4DC9-9D41-A286FDCC534B}"/>
          </ac:picMkLst>
        </pc:picChg>
        <pc:picChg chg="add del mod">
          <ac:chgData name="Alessandro Bezerra Alves" userId="12673af9f750c44c" providerId="LiveId" clId="{49AE7E10-EE1C-4A25-A677-774AB939AD40}" dt="2021-11-03T21:27:21.987" v="192" actId="478"/>
          <ac:picMkLst>
            <pc:docMk/>
            <pc:sldMk cId="2566378862" sldId="257"/>
            <ac:picMk id="15" creationId="{0EFEBC03-94EB-4D31-921B-17E4F16D8789}"/>
          </ac:picMkLst>
        </pc:picChg>
        <pc:picChg chg="add mod topLvl">
          <ac:chgData name="Alessandro Bezerra Alves" userId="12673af9f750c44c" providerId="LiveId" clId="{49AE7E10-EE1C-4A25-A677-774AB939AD40}" dt="2021-11-03T22:08:21.776" v="625" actId="164"/>
          <ac:picMkLst>
            <pc:docMk/>
            <pc:sldMk cId="2566378862" sldId="257"/>
            <ac:picMk id="18" creationId="{6648BC37-08BB-40BF-9396-98D1DC0E5F3B}"/>
          </ac:picMkLst>
        </pc:picChg>
        <pc:picChg chg="add mod">
          <ac:chgData name="Alessandro Bezerra Alves" userId="12673af9f750c44c" providerId="LiveId" clId="{49AE7E10-EE1C-4A25-A677-774AB939AD40}" dt="2021-11-03T21:46:15.616" v="395" actId="164"/>
          <ac:picMkLst>
            <pc:docMk/>
            <pc:sldMk cId="2566378862" sldId="257"/>
            <ac:picMk id="24" creationId="{E698FF89-4678-458F-9494-EAA2B57A7C70}"/>
          </ac:picMkLst>
        </pc:picChg>
        <pc:picChg chg="del">
          <ac:chgData name="Alessandro Bezerra Alves" userId="12673af9f750c44c" providerId="LiveId" clId="{49AE7E10-EE1C-4A25-A677-774AB939AD40}" dt="2021-11-03T21:11:58.720" v="82" actId="478"/>
          <ac:picMkLst>
            <pc:docMk/>
            <pc:sldMk cId="2566378862" sldId="257"/>
            <ac:picMk id="26" creationId="{343ACB80-7D6A-4D35-8C6D-76BDD608C49A}"/>
          </ac:picMkLst>
        </pc:picChg>
        <pc:picChg chg="add mod topLvl">
          <ac:chgData name="Alessandro Bezerra Alves" userId="12673af9f750c44c" providerId="LiveId" clId="{49AE7E10-EE1C-4A25-A677-774AB939AD40}" dt="2021-11-03T22:08:21.776" v="625" actId="164"/>
          <ac:picMkLst>
            <pc:docMk/>
            <pc:sldMk cId="2566378862" sldId="257"/>
            <ac:picMk id="28" creationId="{50FAB125-BA55-428B-A84F-7A952AE84A51}"/>
          </ac:picMkLst>
        </pc:picChg>
        <pc:picChg chg="del">
          <ac:chgData name="Alessandro Bezerra Alves" userId="12673af9f750c44c" providerId="LiveId" clId="{49AE7E10-EE1C-4A25-A677-774AB939AD40}" dt="2021-11-03T21:12:09.506" v="83" actId="478"/>
          <ac:picMkLst>
            <pc:docMk/>
            <pc:sldMk cId="2566378862" sldId="257"/>
            <ac:picMk id="29" creationId="{36BE4363-5ACA-49BA-BAA4-9C61F72F4A5D}"/>
          </ac:picMkLst>
        </pc:picChg>
        <pc:picChg chg="add mod">
          <ac:chgData name="Alessandro Bezerra Alves" userId="12673af9f750c44c" providerId="LiveId" clId="{49AE7E10-EE1C-4A25-A677-774AB939AD40}" dt="2021-11-03T21:46:15.616" v="395" actId="164"/>
          <ac:picMkLst>
            <pc:docMk/>
            <pc:sldMk cId="2566378862" sldId="257"/>
            <ac:picMk id="33" creationId="{DD7A7C01-5166-45BF-8384-0B1C0A45BFFE}"/>
          </ac:picMkLst>
        </pc:picChg>
        <pc:picChg chg="add del mod">
          <ac:chgData name="Alessandro Bezerra Alves" userId="12673af9f750c44c" providerId="LiveId" clId="{49AE7E10-EE1C-4A25-A677-774AB939AD40}" dt="2021-11-03T21:36:15.122" v="275" actId="478"/>
          <ac:picMkLst>
            <pc:docMk/>
            <pc:sldMk cId="2566378862" sldId="257"/>
            <ac:picMk id="35" creationId="{DCCBDDD1-CB22-4293-8540-67A514151DEC}"/>
          </ac:picMkLst>
        </pc:picChg>
        <pc:picChg chg="del">
          <ac:chgData name="Alessandro Bezerra Alves" userId="12673af9f750c44c" providerId="LiveId" clId="{49AE7E10-EE1C-4A25-A677-774AB939AD40}" dt="2021-11-03T21:12:11.569" v="85" actId="478"/>
          <ac:picMkLst>
            <pc:docMk/>
            <pc:sldMk cId="2566378862" sldId="257"/>
            <ac:picMk id="36" creationId="{B48EC07D-AB2E-4D0C-87FD-A66A0569BC37}"/>
          </ac:picMkLst>
        </pc:picChg>
        <pc:picChg chg="add del mod ord">
          <ac:chgData name="Alessandro Bezerra Alves" userId="12673af9f750c44c" providerId="LiveId" clId="{49AE7E10-EE1C-4A25-A677-774AB939AD40}" dt="2021-11-03T21:31:26.477" v="228" actId="478"/>
          <ac:picMkLst>
            <pc:docMk/>
            <pc:sldMk cId="2566378862" sldId="257"/>
            <ac:picMk id="38" creationId="{B7E88A2E-45A1-475B-BDDA-6D0542E4ABE6}"/>
          </ac:picMkLst>
        </pc:picChg>
        <pc:picChg chg="add del mod">
          <ac:chgData name="Alessandro Bezerra Alves" userId="12673af9f750c44c" providerId="LiveId" clId="{49AE7E10-EE1C-4A25-A677-774AB939AD40}" dt="2021-11-03T21:36:17.599" v="276" actId="478"/>
          <ac:picMkLst>
            <pc:docMk/>
            <pc:sldMk cId="2566378862" sldId="257"/>
            <ac:picMk id="40" creationId="{D02D8FAD-5709-44AB-A409-0A62C8C86C2D}"/>
          </ac:picMkLst>
        </pc:picChg>
        <pc:picChg chg="add del mod">
          <ac:chgData name="Alessandro Bezerra Alves" userId="12673af9f750c44c" providerId="LiveId" clId="{49AE7E10-EE1C-4A25-A677-774AB939AD40}" dt="2021-11-03T21:38:34.449" v="291" actId="478"/>
          <ac:picMkLst>
            <pc:docMk/>
            <pc:sldMk cId="2566378862" sldId="257"/>
            <ac:picMk id="42" creationId="{2B6248B3-CAD9-4D70-8285-595B4CEAAE7E}"/>
          </ac:picMkLst>
        </pc:picChg>
        <pc:picChg chg="add mod">
          <ac:chgData name="Alessandro Bezerra Alves" userId="12673af9f750c44c" providerId="LiveId" clId="{49AE7E10-EE1C-4A25-A677-774AB939AD40}" dt="2021-11-03T21:55:25.458" v="545" actId="1076"/>
          <ac:picMkLst>
            <pc:docMk/>
            <pc:sldMk cId="2566378862" sldId="257"/>
            <ac:picMk id="44" creationId="{A44D8673-A421-4752-9FD4-CDB217D572B0}"/>
          </ac:picMkLst>
        </pc:picChg>
        <pc:picChg chg="del">
          <ac:chgData name="Alessandro Bezerra Alves" userId="12673af9f750c44c" providerId="LiveId" clId="{49AE7E10-EE1C-4A25-A677-774AB939AD40}" dt="2021-11-03T21:12:10.334" v="84" actId="478"/>
          <ac:picMkLst>
            <pc:docMk/>
            <pc:sldMk cId="2566378862" sldId="257"/>
            <ac:picMk id="45" creationId="{412E165D-4E2F-45B2-A4C3-EB3FB34E182F}"/>
          </ac:picMkLst>
        </pc:picChg>
        <pc:picChg chg="add mod">
          <ac:chgData name="Alessandro Bezerra Alves" userId="12673af9f750c44c" providerId="LiveId" clId="{49AE7E10-EE1C-4A25-A677-774AB939AD40}" dt="2021-11-03T21:55:23.066" v="544" actId="1076"/>
          <ac:picMkLst>
            <pc:docMk/>
            <pc:sldMk cId="2566378862" sldId="257"/>
            <ac:picMk id="49" creationId="{5E1782B2-45B0-4CA8-A2C1-2C31222BDA3D}"/>
          </ac:picMkLst>
        </pc:picChg>
        <pc:picChg chg="add mod ord">
          <ac:chgData name="Alessandro Bezerra Alves" userId="12673af9f750c44c" providerId="LiveId" clId="{49AE7E10-EE1C-4A25-A677-774AB939AD40}" dt="2021-11-03T21:46:36.091" v="396" actId="164"/>
          <ac:picMkLst>
            <pc:docMk/>
            <pc:sldMk cId="2566378862" sldId="257"/>
            <ac:picMk id="56" creationId="{E1781E9A-25FF-46AA-8D17-5CB30DC4745E}"/>
          </ac:picMkLst>
        </pc:picChg>
        <pc:cxnChg chg="del">
          <ac:chgData name="Alessandro Bezerra Alves" userId="12673af9f750c44c" providerId="LiveId" clId="{49AE7E10-EE1C-4A25-A677-774AB939AD40}" dt="2021-11-03T21:11:58.720" v="82" actId="478"/>
          <ac:cxnSpMkLst>
            <pc:docMk/>
            <pc:sldMk cId="2566378862" sldId="257"/>
            <ac:cxnSpMk id="48" creationId="{08BF8F55-8134-485B-B143-F06C44AD3636}"/>
          </ac:cxnSpMkLst>
        </pc:cxnChg>
        <pc:cxnChg chg="del">
          <ac:chgData name="Alessandro Bezerra Alves" userId="12673af9f750c44c" providerId="LiveId" clId="{49AE7E10-EE1C-4A25-A677-774AB939AD40}" dt="2021-11-03T21:12:09.506" v="83" actId="478"/>
          <ac:cxnSpMkLst>
            <pc:docMk/>
            <pc:sldMk cId="2566378862" sldId="257"/>
            <ac:cxnSpMk id="51" creationId="{8B431473-DC6D-4BF7-A04F-E557D4C5BC82}"/>
          </ac:cxnSpMkLst>
        </pc:cxnChg>
        <pc:cxnChg chg="del">
          <ac:chgData name="Alessandro Bezerra Alves" userId="12673af9f750c44c" providerId="LiveId" clId="{49AE7E10-EE1C-4A25-A677-774AB939AD40}" dt="2021-11-03T21:12:09.506" v="83" actId="478"/>
          <ac:cxnSpMkLst>
            <pc:docMk/>
            <pc:sldMk cId="2566378862" sldId="257"/>
            <ac:cxnSpMk id="52" creationId="{4ECD4A3F-2E32-4362-90D8-09BF927D4562}"/>
          </ac:cxnSpMkLst>
        </pc:cxnChg>
        <pc:cxnChg chg="del mod">
          <ac:chgData name="Alessandro Bezerra Alves" userId="12673af9f750c44c" providerId="LiveId" clId="{49AE7E10-EE1C-4A25-A677-774AB939AD40}" dt="2021-11-03T21:21:44.095" v="128" actId="478"/>
          <ac:cxnSpMkLst>
            <pc:docMk/>
            <pc:sldMk cId="2566378862" sldId="257"/>
            <ac:cxnSpMk id="54" creationId="{089A8F7C-2747-4BCA-A3BB-327B7FE3D1A2}"/>
          </ac:cxnSpMkLst>
        </pc:cxnChg>
        <pc:cxnChg chg="add mod">
          <ac:chgData name="Alessandro Bezerra Alves" userId="12673af9f750c44c" providerId="LiveId" clId="{49AE7E10-EE1C-4A25-A677-774AB939AD40}" dt="2021-11-03T21:55:25.458" v="545" actId="1076"/>
          <ac:cxnSpMkLst>
            <pc:docMk/>
            <pc:sldMk cId="2566378862" sldId="257"/>
            <ac:cxnSpMk id="63" creationId="{579E7CFD-D555-42D7-87DD-9569BD78FE41}"/>
          </ac:cxnSpMkLst>
        </pc:cxnChg>
        <pc:cxnChg chg="add mod">
          <ac:chgData name="Alessandro Bezerra Alves" userId="12673af9f750c44c" providerId="LiveId" clId="{49AE7E10-EE1C-4A25-A677-774AB939AD40}" dt="2021-11-03T21:52:22.910" v="491" actId="1076"/>
          <ac:cxnSpMkLst>
            <pc:docMk/>
            <pc:sldMk cId="2566378862" sldId="257"/>
            <ac:cxnSpMk id="74" creationId="{586D729D-8D87-4ADC-BC7F-336FCD39CABF}"/>
          </ac:cxnSpMkLst>
        </pc:cxnChg>
        <pc:cxnChg chg="add mod">
          <ac:chgData name="Alessandro Bezerra Alves" userId="12673af9f750c44c" providerId="LiveId" clId="{49AE7E10-EE1C-4A25-A677-774AB939AD40}" dt="2021-11-04T04:43:47.557" v="810" actId="208"/>
          <ac:cxnSpMkLst>
            <pc:docMk/>
            <pc:sldMk cId="2566378862" sldId="257"/>
            <ac:cxnSpMk id="77" creationId="{09AEB9B7-19D8-4615-BB08-9FD78AC7BC3F}"/>
          </ac:cxnSpMkLst>
        </pc:cxnChg>
        <pc:cxnChg chg="add mod">
          <ac:chgData name="Alessandro Bezerra Alves" userId="12673af9f750c44c" providerId="LiveId" clId="{49AE7E10-EE1C-4A25-A677-774AB939AD40}" dt="2021-11-04T04:43:51.963" v="811" actId="14100"/>
          <ac:cxnSpMkLst>
            <pc:docMk/>
            <pc:sldMk cId="2566378862" sldId="257"/>
            <ac:cxnSpMk id="79" creationId="{EABB6E0B-BD41-4EE9-8C3D-3FEE621119BA}"/>
          </ac:cxnSpMkLst>
        </pc:cxnChg>
        <pc:cxnChg chg="add mod">
          <ac:chgData name="Alessandro Bezerra Alves" userId="12673af9f750c44c" providerId="LiveId" clId="{49AE7E10-EE1C-4A25-A677-774AB939AD40}" dt="2021-11-03T21:57:21.953" v="567" actId="14100"/>
          <ac:cxnSpMkLst>
            <pc:docMk/>
            <pc:sldMk cId="2566378862" sldId="257"/>
            <ac:cxnSpMk id="83" creationId="{D7D8F038-4644-4A41-9302-B4E7B949A7CF}"/>
          </ac:cxnSpMkLst>
        </pc:cxnChg>
        <pc:cxnChg chg="add del mod">
          <ac:chgData name="Alessandro Bezerra Alves" userId="12673af9f750c44c" providerId="LiveId" clId="{49AE7E10-EE1C-4A25-A677-774AB939AD40}" dt="2021-11-03T21:57:19.158" v="560"/>
          <ac:cxnSpMkLst>
            <pc:docMk/>
            <pc:sldMk cId="2566378862" sldId="257"/>
            <ac:cxnSpMk id="102" creationId="{92611FCD-F3C5-4B73-9A2C-C1B844CDB60E}"/>
          </ac:cxnSpMkLst>
        </pc:cxnChg>
      </pc:sldChg>
      <pc:sldChg chg="addSp delSp modSp mod addAnim delAnim modAnim">
        <pc:chgData name="Alessandro Bezerra Alves" userId="12673af9f750c44c" providerId="LiveId" clId="{49AE7E10-EE1C-4A25-A677-774AB939AD40}" dt="2021-11-05T02:50:58.265" v="812" actId="478"/>
        <pc:sldMkLst>
          <pc:docMk/>
          <pc:sldMk cId="3547995584" sldId="263"/>
        </pc:sldMkLst>
        <pc:spChg chg="add del">
          <ac:chgData name="Alessandro Bezerra Alves" userId="12673af9f750c44c" providerId="LiveId" clId="{49AE7E10-EE1C-4A25-A677-774AB939AD40}" dt="2021-11-05T02:50:58.265" v="812" actId="478"/>
          <ac:spMkLst>
            <pc:docMk/>
            <pc:sldMk cId="3547995584" sldId="263"/>
            <ac:spMk id="2" creationId="{1697D506-838F-4BA5-B6B2-2EAD08D2745F}"/>
          </ac:spMkLst>
        </pc:spChg>
        <pc:spChg chg="mod">
          <ac:chgData name="Alessandro Bezerra Alves" userId="12673af9f750c44c" providerId="LiveId" clId="{49AE7E10-EE1C-4A25-A677-774AB939AD40}" dt="2021-11-03T22:17:40.295" v="673" actId="20577"/>
          <ac:spMkLst>
            <pc:docMk/>
            <pc:sldMk cId="3547995584" sldId="263"/>
            <ac:spMk id="6" creationId="{05937456-A236-4698-8CD1-3E712D021B95}"/>
          </ac:spMkLst>
        </pc:spChg>
        <pc:spChg chg="del">
          <ac:chgData name="Alessandro Bezerra Alves" userId="12673af9f750c44c" providerId="LiveId" clId="{49AE7E10-EE1C-4A25-A677-774AB939AD40}" dt="2021-11-03T22:18:16.030" v="700" actId="478"/>
          <ac:spMkLst>
            <pc:docMk/>
            <pc:sldMk cId="3547995584" sldId="263"/>
            <ac:spMk id="7" creationId="{80DE2D67-3363-4E88-8A29-1B923E07CDEB}"/>
          </ac:spMkLst>
        </pc:spChg>
        <pc:spChg chg="del">
          <ac:chgData name="Alessandro Bezerra Alves" userId="12673af9f750c44c" providerId="LiveId" clId="{49AE7E10-EE1C-4A25-A677-774AB939AD40}" dt="2021-11-03T22:18:14.234" v="699" actId="478"/>
          <ac:spMkLst>
            <pc:docMk/>
            <pc:sldMk cId="3547995584" sldId="263"/>
            <ac:spMk id="28" creationId="{F8331DCB-7AEE-4E4F-B92C-CF73CC46DEFC}"/>
          </ac:spMkLst>
        </pc:spChg>
        <pc:spChg chg="del">
          <ac:chgData name="Alessandro Bezerra Alves" userId="12673af9f750c44c" providerId="LiveId" clId="{49AE7E10-EE1C-4A25-A677-774AB939AD40}" dt="2021-11-03T22:18:14.234" v="699" actId="478"/>
          <ac:spMkLst>
            <pc:docMk/>
            <pc:sldMk cId="3547995584" sldId="263"/>
            <ac:spMk id="38" creationId="{817D8AAE-E70F-4F47-963E-890333FD5A32}"/>
          </ac:spMkLst>
        </pc:spChg>
        <pc:spChg chg="mod">
          <ac:chgData name="Alessandro Bezerra Alves" userId="12673af9f750c44c" providerId="LiveId" clId="{49AE7E10-EE1C-4A25-A677-774AB939AD40}" dt="2021-11-03T22:18:03.969" v="698" actId="20577"/>
          <ac:spMkLst>
            <pc:docMk/>
            <pc:sldMk cId="3547995584" sldId="263"/>
            <ac:spMk id="61" creationId="{96C81F43-049A-46AB-BEE1-0FEB23687C11}"/>
          </ac:spMkLst>
        </pc:spChg>
        <pc:picChg chg="add mod">
          <ac:chgData name="Alessandro Bezerra Alves" userId="12673af9f750c44c" providerId="LiveId" clId="{49AE7E10-EE1C-4A25-A677-774AB939AD40}" dt="2021-11-03T22:26:07.259" v="750" actId="1076"/>
          <ac:picMkLst>
            <pc:docMk/>
            <pc:sldMk cId="3547995584" sldId="263"/>
            <ac:picMk id="4" creationId="{BFE556AF-668C-46F8-831D-514ECC5D9BAB}"/>
          </ac:picMkLst>
        </pc:picChg>
        <pc:picChg chg="del">
          <ac:chgData name="Alessandro Bezerra Alves" userId="12673af9f750c44c" providerId="LiveId" clId="{49AE7E10-EE1C-4A25-A677-774AB939AD40}" dt="2021-11-03T22:18:14.234" v="699" actId="478"/>
          <ac:picMkLst>
            <pc:docMk/>
            <pc:sldMk cId="3547995584" sldId="263"/>
            <ac:picMk id="5" creationId="{D4BCC1D2-B67F-4F1F-8E9E-78415EF0BE0E}"/>
          </ac:picMkLst>
        </pc:picChg>
        <pc:picChg chg="del">
          <ac:chgData name="Alessandro Bezerra Alves" userId="12673af9f750c44c" providerId="LiveId" clId="{49AE7E10-EE1C-4A25-A677-774AB939AD40}" dt="2021-11-03T22:18:14.234" v="699" actId="478"/>
          <ac:picMkLst>
            <pc:docMk/>
            <pc:sldMk cId="3547995584" sldId="263"/>
            <ac:picMk id="9" creationId="{4FF292BB-5932-477A-B807-8073FA81D939}"/>
          </ac:picMkLst>
        </pc:picChg>
        <pc:picChg chg="add del mod">
          <ac:chgData name="Alessandro Bezerra Alves" userId="12673af9f750c44c" providerId="LiveId" clId="{49AE7E10-EE1C-4A25-A677-774AB939AD40}" dt="2021-11-03T22:22:51.289" v="727" actId="478"/>
          <ac:picMkLst>
            <pc:docMk/>
            <pc:sldMk cId="3547995584" sldId="263"/>
            <ac:picMk id="10" creationId="{FA74FAD0-A445-4C94-8041-85A30D2E2319}"/>
          </ac:picMkLst>
        </pc:picChg>
        <pc:picChg chg="del">
          <ac:chgData name="Alessandro Bezerra Alves" userId="12673af9f750c44c" providerId="LiveId" clId="{49AE7E10-EE1C-4A25-A677-774AB939AD40}" dt="2021-11-03T22:18:14.234" v="699" actId="478"/>
          <ac:picMkLst>
            <pc:docMk/>
            <pc:sldMk cId="3547995584" sldId="263"/>
            <ac:picMk id="11" creationId="{BE1799D6-D1DC-490D-803C-246646D87745}"/>
          </ac:picMkLst>
        </pc:picChg>
        <pc:picChg chg="add del mod">
          <ac:chgData name="Alessandro Bezerra Alves" userId="12673af9f750c44c" providerId="LiveId" clId="{49AE7E10-EE1C-4A25-A677-774AB939AD40}" dt="2021-11-03T23:16:44.983" v="808" actId="21"/>
          <ac:picMkLst>
            <pc:docMk/>
            <pc:sldMk cId="3547995584" sldId="263"/>
            <ac:picMk id="13" creationId="{DFF1959D-A04B-4C38-97D0-18BB96EDE5EB}"/>
          </ac:picMkLst>
        </pc:picChg>
        <pc:picChg chg="add mod">
          <ac:chgData name="Alessandro Bezerra Alves" userId="12673af9f750c44c" providerId="LiveId" clId="{49AE7E10-EE1C-4A25-A677-774AB939AD40}" dt="2021-11-03T22:26:24.683" v="754" actId="1440"/>
          <ac:picMkLst>
            <pc:docMk/>
            <pc:sldMk cId="3547995584" sldId="263"/>
            <ac:picMk id="15" creationId="{B1324C8A-612E-4083-9C81-37A4240CE4C3}"/>
          </ac:picMkLst>
        </pc:picChg>
        <pc:picChg chg="del">
          <ac:chgData name="Alessandro Bezerra Alves" userId="12673af9f750c44c" providerId="LiveId" clId="{49AE7E10-EE1C-4A25-A677-774AB939AD40}" dt="2021-11-03T22:18:14.234" v="699" actId="478"/>
          <ac:picMkLst>
            <pc:docMk/>
            <pc:sldMk cId="3547995584" sldId="263"/>
            <ac:picMk id="19" creationId="{6953835D-4DF0-4343-99A5-AD56A9E2A100}"/>
          </ac:picMkLst>
        </pc:picChg>
        <pc:picChg chg="del">
          <ac:chgData name="Alessandro Bezerra Alves" userId="12673af9f750c44c" providerId="LiveId" clId="{49AE7E10-EE1C-4A25-A677-774AB939AD40}" dt="2021-11-03T22:18:14.234" v="699" actId="478"/>
          <ac:picMkLst>
            <pc:docMk/>
            <pc:sldMk cId="3547995584" sldId="263"/>
            <ac:picMk id="24" creationId="{308EA829-2123-4306-A0D4-27BE47E9DBA3}"/>
          </ac:picMkLst>
        </pc:picChg>
        <pc:cxnChg chg="del mod">
          <ac:chgData name="Alessandro Bezerra Alves" userId="12673af9f750c44c" providerId="LiveId" clId="{49AE7E10-EE1C-4A25-A677-774AB939AD40}" dt="2021-11-03T22:18:17.828" v="701" actId="478"/>
          <ac:cxnSpMkLst>
            <pc:docMk/>
            <pc:sldMk cId="3547995584" sldId="263"/>
            <ac:cxnSpMk id="31" creationId="{464C1DA3-4189-4750-856F-DF0E9D7B29B0}"/>
          </ac:cxnSpMkLst>
        </pc:cxnChg>
        <pc:cxnChg chg="del">
          <ac:chgData name="Alessandro Bezerra Alves" userId="12673af9f750c44c" providerId="LiveId" clId="{49AE7E10-EE1C-4A25-A677-774AB939AD40}" dt="2021-11-03T22:18:14.234" v="699" actId="478"/>
          <ac:cxnSpMkLst>
            <pc:docMk/>
            <pc:sldMk cId="3547995584" sldId="263"/>
            <ac:cxnSpMk id="42" creationId="{33CCB853-92CF-4CAE-8524-5EBB31C2F0BB}"/>
          </ac:cxnSpMkLst>
        </pc:cxnChg>
        <pc:cxnChg chg="del">
          <ac:chgData name="Alessandro Bezerra Alves" userId="12673af9f750c44c" providerId="LiveId" clId="{49AE7E10-EE1C-4A25-A677-774AB939AD40}" dt="2021-11-03T22:18:14.234" v="699" actId="478"/>
          <ac:cxnSpMkLst>
            <pc:docMk/>
            <pc:sldMk cId="3547995584" sldId="263"/>
            <ac:cxnSpMk id="43" creationId="{D9F4DDAF-C3B0-4CFF-A15B-8748D61A1839}"/>
          </ac:cxnSpMkLst>
        </pc:cxnChg>
        <pc:cxnChg chg="del">
          <ac:chgData name="Alessandro Bezerra Alves" userId="12673af9f750c44c" providerId="LiveId" clId="{49AE7E10-EE1C-4A25-A677-774AB939AD40}" dt="2021-11-03T22:18:14.234" v="699" actId="478"/>
          <ac:cxnSpMkLst>
            <pc:docMk/>
            <pc:sldMk cId="3547995584" sldId="263"/>
            <ac:cxnSpMk id="49" creationId="{1B40E251-BFD6-430F-9054-BF6DD44A57B5}"/>
          </ac:cxnSpMkLst>
        </pc:cxnChg>
      </pc:sldChg>
      <pc:sldChg chg="addSp delSp modSp mod modTransition delAnim modAnim">
        <pc:chgData name="Alessandro Bezerra Alves" userId="12673af9f750c44c" providerId="LiveId" clId="{49AE7E10-EE1C-4A25-A677-774AB939AD40}" dt="2021-11-03T22:22:41.528" v="726" actId="1076"/>
        <pc:sldMkLst>
          <pc:docMk/>
          <pc:sldMk cId="4290674493" sldId="264"/>
        </pc:sldMkLst>
        <pc:spChg chg="mod">
          <ac:chgData name="Alessandro Bezerra Alves" userId="12673af9f750c44c" providerId="LiveId" clId="{49AE7E10-EE1C-4A25-A677-774AB939AD40}" dt="2021-11-03T22:15:03.797" v="649" actId="20577"/>
          <ac:spMkLst>
            <pc:docMk/>
            <pc:sldMk cId="4290674493" sldId="264"/>
            <ac:spMk id="6" creationId="{05937456-A236-4698-8CD1-3E712D021B95}"/>
          </ac:spMkLst>
        </pc:spChg>
        <pc:spChg chg="mod">
          <ac:chgData name="Alessandro Bezerra Alves" userId="12673af9f750c44c" providerId="LiveId" clId="{49AE7E10-EE1C-4A25-A677-774AB939AD40}" dt="2021-11-03T22:15:22.597" v="667" actId="20577"/>
          <ac:spMkLst>
            <pc:docMk/>
            <pc:sldMk cId="4290674493" sldId="264"/>
            <ac:spMk id="61" creationId="{96C81F43-049A-46AB-BEE1-0FEB23687C11}"/>
          </ac:spMkLst>
        </pc:spChg>
        <pc:grpChg chg="del">
          <ac:chgData name="Alessandro Bezerra Alves" userId="12673af9f750c44c" providerId="LiveId" clId="{49AE7E10-EE1C-4A25-A677-774AB939AD40}" dt="2021-11-03T22:17:29.003" v="669" actId="478"/>
          <ac:grpSpMkLst>
            <pc:docMk/>
            <pc:sldMk cId="4290674493" sldId="264"/>
            <ac:grpSpMk id="9" creationId="{5F884A66-CB0B-4264-8E07-E4490B559AB6}"/>
          </ac:grpSpMkLst>
        </pc:grpChg>
        <pc:picChg chg="del">
          <ac:chgData name="Alessandro Bezerra Alves" userId="12673af9f750c44c" providerId="LiveId" clId="{49AE7E10-EE1C-4A25-A677-774AB939AD40}" dt="2021-11-03T22:14:02.705" v="647" actId="478"/>
          <ac:picMkLst>
            <pc:docMk/>
            <pc:sldMk cId="4290674493" sldId="264"/>
            <ac:picMk id="3" creationId="{CC08D53E-7230-487D-AA91-371355E5EAFD}"/>
          </ac:picMkLst>
        </pc:picChg>
        <pc:picChg chg="add mod">
          <ac:chgData name="Alessandro Bezerra Alves" userId="12673af9f750c44c" providerId="LiveId" clId="{49AE7E10-EE1C-4A25-A677-774AB939AD40}" dt="2021-11-03T22:22:41.528" v="726" actId="1076"/>
          <ac:picMkLst>
            <pc:docMk/>
            <pc:sldMk cId="4290674493" sldId="264"/>
            <ac:picMk id="4" creationId="{A7B6B969-3D70-4E17-A2CE-AE41B0164DF3}"/>
          </ac:picMkLst>
        </pc:picChg>
      </pc:sldChg>
      <pc:sldChg chg="del">
        <pc:chgData name="Alessandro Bezerra Alves" userId="12673af9f750c44c" providerId="LiveId" clId="{49AE7E10-EE1C-4A25-A677-774AB939AD40}" dt="2021-11-03T22:26:55.888" v="766" actId="47"/>
        <pc:sldMkLst>
          <pc:docMk/>
          <pc:sldMk cId="2096789782" sldId="265"/>
        </pc:sldMkLst>
      </pc:sldChg>
      <pc:sldChg chg="del">
        <pc:chgData name="Alessandro Bezerra Alves" userId="12673af9f750c44c" providerId="LiveId" clId="{49AE7E10-EE1C-4A25-A677-774AB939AD40}" dt="2021-11-03T22:26:54.443" v="765" actId="47"/>
        <pc:sldMkLst>
          <pc:docMk/>
          <pc:sldMk cId="2006265620" sldId="266"/>
        </pc:sldMkLst>
      </pc:sldChg>
      <pc:sldChg chg="delSp modSp add mod modAnim">
        <pc:chgData name="Alessandro Bezerra Alves" userId="12673af9f750c44c" providerId="LiveId" clId="{49AE7E10-EE1C-4A25-A677-774AB939AD40}" dt="2021-11-05T02:51:10.968" v="814" actId="478"/>
        <pc:sldMkLst>
          <pc:docMk/>
          <pc:sldMk cId="3545784511" sldId="267"/>
        </pc:sldMkLst>
        <pc:spChg chg="del mod">
          <ac:chgData name="Alessandro Bezerra Alves" userId="12673af9f750c44c" providerId="LiveId" clId="{49AE7E10-EE1C-4A25-A677-774AB939AD40}" dt="2021-11-05T02:51:10.968" v="814" actId="478"/>
          <ac:spMkLst>
            <pc:docMk/>
            <pc:sldMk cId="3545784511" sldId="267"/>
            <ac:spMk id="2" creationId="{1697D506-838F-4BA5-B6B2-2EAD08D2745F}"/>
          </ac:spMkLst>
        </pc:spChg>
        <pc:picChg chg="del">
          <ac:chgData name="Alessandro Bezerra Alves" userId="12673af9f750c44c" providerId="LiveId" clId="{49AE7E10-EE1C-4A25-A677-774AB939AD40}" dt="2021-11-03T22:25:01.993" v="741" actId="478"/>
          <ac:picMkLst>
            <pc:docMk/>
            <pc:sldMk cId="3545784511" sldId="267"/>
            <ac:picMk id="4" creationId="{BFE556AF-668C-46F8-831D-514ECC5D9BAB}"/>
          </ac:picMkLst>
        </pc:picChg>
        <pc:picChg chg="del">
          <ac:chgData name="Alessandro Bezerra Alves" userId="12673af9f750c44c" providerId="LiveId" clId="{49AE7E10-EE1C-4A25-A677-774AB939AD40}" dt="2021-11-03T22:25:03.027" v="742" actId="478"/>
          <ac:picMkLst>
            <pc:docMk/>
            <pc:sldMk cId="3545784511" sldId="267"/>
            <ac:picMk id="13" creationId="{DFF1959D-A04B-4C38-97D0-18BB96EDE5EB}"/>
          </ac:picMkLst>
        </pc:picChg>
        <pc:picChg chg="mod">
          <ac:chgData name="Alessandro Bezerra Alves" userId="12673af9f750c44c" providerId="LiveId" clId="{49AE7E10-EE1C-4A25-A677-774AB939AD40}" dt="2021-11-03T22:25:52.965" v="745" actId="1076"/>
          <ac:picMkLst>
            <pc:docMk/>
            <pc:sldMk cId="3545784511" sldId="267"/>
            <ac:picMk id="15" creationId="{B1324C8A-612E-4083-9C81-37A4240CE4C3}"/>
          </ac:picMkLst>
        </pc:picChg>
      </pc:sldChg>
      <pc:sldChg chg="addSp delSp modSp add mod delAnim modAnim">
        <pc:chgData name="Alessandro Bezerra Alves" userId="12673af9f750c44c" providerId="LiveId" clId="{49AE7E10-EE1C-4A25-A677-774AB939AD40}" dt="2021-11-03T22:34:05.591" v="785" actId="478"/>
        <pc:sldMkLst>
          <pc:docMk/>
          <pc:sldMk cId="3204501188" sldId="268"/>
        </pc:sldMkLst>
        <pc:spChg chg="del">
          <ac:chgData name="Alessandro Bezerra Alves" userId="12673af9f750c44c" providerId="LiveId" clId="{49AE7E10-EE1C-4A25-A677-774AB939AD40}" dt="2021-11-03T22:34:05.591" v="785" actId="478"/>
          <ac:spMkLst>
            <pc:docMk/>
            <pc:sldMk cId="3204501188" sldId="268"/>
            <ac:spMk id="2" creationId="{1697D506-838F-4BA5-B6B2-2EAD08D2745F}"/>
          </ac:spMkLst>
        </pc:spChg>
        <pc:spChg chg="add mod">
          <ac:chgData name="Alessandro Bezerra Alves" userId="12673af9f750c44c" providerId="LiveId" clId="{49AE7E10-EE1C-4A25-A677-774AB939AD40}" dt="2021-11-03T22:29:11.826" v="774" actId="1076"/>
          <ac:spMkLst>
            <pc:docMk/>
            <pc:sldMk cId="3204501188" sldId="268"/>
            <ac:spMk id="3" creationId="{CEE1F719-A8DB-4FEB-998D-3B19943D44EB}"/>
          </ac:spMkLst>
        </pc:spChg>
        <pc:spChg chg="add mod">
          <ac:chgData name="Alessandro Bezerra Alves" userId="12673af9f750c44c" providerId="LiveId" clId="{49AE7E10-EE1C-4A25-A677-774AB939AD40}" dt="2021-11-03T22:29:26.873" v="777"/>
          <ac:spMkLst>
            <pc:docMk/>
            <pc:sldMk cId="3204501188" sldId="268"/>
            <ac:spMk id="9" creationId="{2F2BAE1D-8C6A-439E-ADD9-1C941CEA080C}"/>
          </ac:spMkLst>
        </pc:spChg>
        <pc:spChg chg="add mod">
          <ac:chgData name="Alessandro Bezerra Alves" userId="12673af9f750c44c" providerId="LiveId" clId="{49AE7E10-EE1C-4A25-A677-774AB939AD40}" dt="2021-11-03T22:29:48.626" v="780"/>
          <ac:spMkLst>
            <pc:docMk/>
            <pc:sldMk cId="3204501188" sldId="268"/>
            <ac:spMk id="10" creationId="{93646D44-891F-4126-A002-9C24847A24FA}"/>
          </ac:spMkLst>
        </pc:spChg>
        <pc:picChg chg="del">
          <ac:chgData name="Alessandro Bezerra Alves" userId="12673af9f750c44c" providerId="LiveId" clId="{49AE7E10-EE1C-4A25-A677-774AB939AD40}" dt="2021-11-03T22:28:19.008" v="771" actId="478"/>
          <ac:picMkLst>
            <pc:docMk/>
            <pc:sldMk cId="3204501188" sldId="268"/>
            <ac:picMk id="15" creationId="{B1324C8A-612E-4083-9C81-37A4240CE4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401CE-A8C2-4023-9E28-86299587FDA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49672-3191-4EEB-9532-C64EA05FE3B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70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glue/faqs/#AWS_Glue_Data_Catalo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glue/faqs/#AWS_Glue_Data_Catalo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glue/faqs/#AWS_Glue_Data_Catalo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Hive Dados </a:t>
            </a:r>
            <a:r>
              <a:rPr lang="en-US" dirty="0" err="1"/>
              <a:t>Estruturados</a:t>
            </a:r>
            <a:r>
              <a:rPr lang="en-US" dirty="0"/>
              <a:t> e semi-</a:t>
            </a:r>
            <a:r>
              <a:rPr lang="en-US" dirty="0" err="1"/>
              <a:t>estruturados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49672-3191-4EEB-9532-C64EA05FE3B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69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Gerenciamento e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contéudo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 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Kendra,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elasticsearch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</a:t>
            </a:r>
            <a:endParaRPr lang="pt-BR" sz="1800" u="sng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Catalogo de dados: O AWS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Glue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Data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detecta dados e armazena metadados associados a eles, como definição de tabela e esquema. É um serviço gerenciado que permite armazenar, anotar e compartilhar metadados na AWS da mesma forma que faria com o Apache Hive </a:t>
            </a:r>
            <a:r>
              <a:rPr lang="pt-BR" sz="18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Metastore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Uma vez catalogados, seus dados ficam imediatamente acessíveis para serem consultados por ferramentas de pesquisa e utilizáveis a partir de processos ETL (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pt-BR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Armazenamento de operações de dados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Databricks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snowflake,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teradata</a:t>
            </a:r>
            <a:endParaRPr lang="pt-BR" sz="1800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none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49672-3191-4EEB-9532-C64EA05FE3B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98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Gerenciamento e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contéudo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 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Kendra,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elasticsearch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</a:t>
            </a:r>
            <a:endParaRPr lang="pt-BR" sz="1800" u="sng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Catalogo de dados: O AWS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Glue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Data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detecta dados e armazena metadados associados a eles, como definição de tabela e esquema. É um serviço gerenciado que permite armazenar, anotar e compartilhar metadados na AWS da mesma forma que faria com o Apache Hive </a:t>
            </a:r>
            <a:r>
              <a:rPr lang="pt-BR" sz="18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Metastore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Uma vez catalogados, seus dados ficam imediatamente acessíveis para serem consultados por ferramentas de pesquisa e utilizáveis a partir de processos ETL (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pt-BR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Armazenamento de operações de dados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Databricks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snowflake,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teradata</a:t>
            </a:r>
            <a:endParaRPr lang="pt-BR" sz="1800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none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49672-3191-4EEB-9532-C64EA05FE3B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571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Gerenciamento e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contéudo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 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Kendra,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elasticsearch</a:t>
            </a:r>
            <a:r>
              <a:rPr lang="pt-BR" sz="1800" u="sng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u="sng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</a:t>
            </a:r>
            <a:endParaRPr lang="pt-BR" sz="1800" u="sng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Catalogo de dados: O AWS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Glue</a:t>
            </a: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Data </a:t>
            </a:r>
            <a:r>
              <a:rPr lang="pt-BR" sz="1800" u="sng" dirty="0" err="1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Catalog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detecta dados e armazena metadados associados a eles, como definição de tabela e esquema. É um serviço gerenciado que permite armazenar, anotar e compartilhar metadados na AWS da mesma forma que faria com o Apache Hive </a:t>
            </a:r>
            <a:r>
              <a:rPr lang="pt-BR" sz="18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Metastore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Uma vez catalogados, seus dados ficam imediatamente acessíveis para serem consultados por ferramentas de pesquisa e utilizáveis a partir de processos ETL (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r>
              <a:rPr lang="pt-BR" sz="1800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pt-BR" sz="18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pt-BR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u="sng" dirty="0">
                <a:solidFill>
                  <a:srgbClr val="007EB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Armazenamento de operações de dados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Databricks</a:t>
            </a:r>
            <a:r>
              <a:rPr lang="pt-BR" sz="1800" kern="120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snowflake, </a:t>
            </a:r>
            <a:r>
              <a:rPr lang="pt-BR" sz="1800" kern="120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teradata</a:t>
            </a:r>
            <a:endParaRPr lang="pt-BR" sz="1800" kern="1200" dirty="0">
              <a:solidFill>
                <a:srgbClr val="333333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none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u="sng" dirty="0">
              <a:solidFill>
                <a:srgbClr val="007EB9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49672-3191-4EEB-9532-C64EA05FE3B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72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02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34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45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5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61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22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23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28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67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67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14E4A-0FD7-4778-9140-BBA4F65B0D9B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AA2BDDE-A92E-4EDB-8DB1-14DD2CE49F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21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jfif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6.png"/><Relationship Id="rId15" Type="http://schemas.openxmlformats.org/officeDocument/2006/relationships/image" Target="../media/image18.jfif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E535CB0-A534-4C8F-8805-18544B68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92EEB-1381-425B-885E-D0182251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75" y="2089948"/>
            <a:ext cx="5200650" cy="814164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1"/>
                </a:solidFill>
              </a:rPr>
              <a:t>2ª Solution Sprint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18D67-0508-4CCD-AF05-2C53AD919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" y="1781586"/>
            <a:ext cx="6630361" cy="3851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148DE-FDE3-4765-9CD6-604905B8FE4A}"/>
              </a:ext>
            </a:extLst>
          </p:cNvPr>
          <p:cNvSpPr txBox="1"/>
          <p:nvPr/>
        </p:nvSpPr>
        <p:spPr>
          <a:xfrm>
            <a:off x="7153275" y="2900021"/>
            <a:ext cx="2951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Mentor</a:t>
            </a:r>
            <a:r>
              <a:rPr lang="pt-BR" dirty="0">
                <a:solidFill>
                  <a:schemeClr val="accent1"/>
                </a:solidFill>
              </a:rPr>
              <a:t>:</a:t>
            </a:r>
          </a:p>
          <a:p>
            <a:r>
              <a:rPr lang="pt-BR" dirty="0">
                <a:solidFill>
                  <a:schemeClr val="accent1"/>
                </a:solidFill>
              </a:rPr>
              <a:t>Rubens Rodrigues</a:t>
            </a:r>
          </a:p>
          <a:p>
            <a:endParaRPr lang="pt-BR" dirty="0">
              <a:solidFill>
                <a:schemeClr val="accent1"/>
              </a:solidFill>
            </a:endParaRPr>
          </a:p>
          <a:p>
            <a:r>
              <a:rPr lang="pt-BR" dirty="0">
                <a:solidFill>
                  <a:schemeClr val="accent1"/>
                </a:solidFill>
              </a:rPr>
              <a:t>Aluno:</a:t>
            </a:r>
          </a:p>
          <a:p>
            <a:r>
              <a:rPr lang="pt-BR" dirty="0">
                <a:solidFill>
                  <a:schemeClr val="accent1"/>
                </a:solidFill>
              </a:rPr>
              <a:t>Alessandro Bezerra Alves</a:t>
            </a:r>
          </a:p>
          <a:p>
            <a:r>
              <a:rPr lang="pt-BR" dirty="0">
                <a:solidFill>
                  <a:schemeClr val="accent1"/>
                </a:solidFill>
              </a:rPr>
              <a:t>Lewney Ferreira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735F7-5448-45DF-9CA0-2CAC98FC1279}"/>
              </a:ext>
            </a:extLst>
          </p:cNvPr>
          <p:cNvSpPr txBox="1"/>
          <p:nvPr/>
        </p:nvSpPr>
        <p:spPr>
          <a:xfrm>
            <a:off x="710233" y="121902"/>
            <a:ext cx="6312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MBA – ENGENHARIA DE DADOS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452E8CE-7686-4B58-AD32-980FAABC2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403">
            <a:off x="5241218" y="1947181"/>
            <a:ext cx="1436334" cy="1436334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9" name="Picture 18" descr="Qr code&#10;&#10;Description automatically generated">
            <a:extLst>
              <a:ext uri="{FF2B5EF4-FFF2-40B4-BE49-F238E27FC236}">
                <a16:creationId xmlns:a16="http://schemas.microsoft.com/office/drawing/2014/main" id="{6B508A41-DE88-4E96-A5DE-12255828CD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91440"/>
            <a:ext cx="703755" cy="69988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328209B-B44A-4BD3-848F-22F36ADF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3835">
            <a:off x="390324" y="1977264"/>
            <a:ext cx="1171936" cy="11719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79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6B4C4D18-2395-4C9C-B17A-FEF5D544DBE1}"/>
              </a:ext>
            </a:extLst>
          </p:cNvPr>
          <p:cNvGrpSpPr/>
          <p:nvPr/>
        </p:nvGrpSpPr>
        <p:grpSpPr>
          <a:xfrm>
            <a:off x="5161346" y="1273466"/>
            <a:ext cx="6919442" cy="3345772"/>
            <a:chOff x="4593538" y="1723697"/>
            <a:chExt cx="7272641" cy="2209057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DDD7BA8-3443-4C69-A538-1D23F0E38C3E}"/>
                </a:ext>
              </a:extLst>
            </p:cNvPr>
            <p:cNvSpPr/>
            <p:nvPr/>
          </p:nvSpPr>
          <p:spPr>
            <a:xfrm>
              <a:off x="4593538" y="1723697"/>
              <a:ext cx="7272641" cy="2209057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b="1" dirty="0"/>
                <a:t>		Amazon Cloud</a:t>
              </a:r>
            </a:p>
          </p:txBody>
        </p:sp>
        <p:pic>
          <p:nvPicPr>
            <p:cNvPr id="56" name="Picture 55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E1781E9A-25FF-46AA-8D17-5CB30DC4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856" y="1753444"/>
              <a:ext cx="986980" cy="5181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937456-A236-4698-8CD1-3E712D021B95}"/>
              </a:ext>
            </a:extLst>
          </p:cNvPr>
          <p:cNvSpPr txBox="1"/>
          <p:nvPr/>
        </p:nvSpPr>
        <p:spPr>
          <a:xfrm>
            <a:off x="759971" y="139932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ENTREGÁVEL 1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2A2FE814-9BD9-4BD6-B405-165A2CF7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C81F43-049A-46AB-BEE1-0FEB23687C11}"/>
              </a:ext>
            </a:extLst>
          </p:cNvPr>
          <p:cNvSpPr txBox="1"/>
          <p:nvPr/>
        </p:nvSpPr>
        <p:spPr>
          <a:xfrm>
            <a:off x="1044513" y="793896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cap="all" dirty="0"/>
              <a:t>ARQUITETURA DE DADOS PROPOSTA</a:t>
            </a:r>
            <a:endParaRPr lang="pt-BR" dirty="0"/>
          </a:p>
        </p:txBody>
      </p:sp>
      <p:pic>
        <p:nvPicPr>
          <p:cNvPr id="62" name="Picture 61" descr="Qr code&#10;&#10;Description automatically generated">
            <a:extLst>
              <a:ext uri="{FF2B5EF4-FFF2-40B4-BE49-F238E27FC236}">
                <a16:creationId xmlns:a16="http://schemas.microsoft.com/office/drawing/2014/main" id="{8C1333FF-ADD9-403A-8907-601F910CB7C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" y="94008"/>
            <a:ext cx="703755" cy="6998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BBEC8C-35C0-46C8-9A44-CBF20B5B3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00" y="5316605"/>
            <a:ext cx="1272211" cy="83248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9308D9D-E2CA-4DC9-9D41-A286FDCC5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036" y="3591869"/>
            <a:ext cx="959137" cy="93485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33CACD-1094-4E82-8DF3-E6AA34D8AD56}"/>
              </a:ext>
            </a:extLst>
          </p:cNvPr>
          <p:cNvGrpSpPr/>
          <p:nvPr/>
        </p:nvGrpSpPr>
        <p:grpSpPr>
          <a:xfrm>
            <a:off x="8228336" y="1480718"/>
            <a:ext cx="2001164" cy="1672013"/>
            <a:chOff x="8228336" y="1480718"/>
            <a:chExt cx="2001164" cy="1672013"/>
          </a:xfrm>
        </p:grpSpPr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6648BC37-08BB-40BF-9396-98D1DC0E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6963" y="1480718"/>
              <a:ext cx="1302537" cy="719472"/>
            </a:xfrm>
            <a:prstGeom prst="rect">
              <a:avLst/>
            </a:prstGeom>
          </p:spPr>
        </p:pic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50FAB125-BA55-428B-A84F-7A952AE84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336" y="2060023"/>
              <a:ext cx="1545499" cy="109270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CEE32D5-7AD3-4C54-A09E-69EBA46CE716}"/>
              </a:ext>
            </a:extLst>
          </p:cNvPr>
          <p:cNvGrpSpPr/>
          <p:nvPr/>
        </p:nvGrpSpPr>
        <p:grpSpPr>
          <a:xfrm>
            <a:off x="111212" y="2142798"/>
            <a:ext cx="1297518" cy="1188821"/>
            <a:chOff x="119096" y="2346159"/>
            <a:chExt cx="2494262" cy="173367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E73A3CF-53C6-4ED6-903A-0978B8BFF123}"/>
                </a:ext>
              </a:extLst>
            </p:cNvPr>
            <p:cNvSpPr/>
            <p:nvPr/>
          </p:nvSpPr>
          <p:spPr>
            <a:xfrm>
              <a:off x="119096" y="2346159"/>
              <a:ext cx="2494262" cy="173367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Graphic 23" descr="Users with solid fill">
              <a:extLst>
                <a:ext uri="{FF2B5EF4-FFF2-40B4-BE49-F238E27FC236}">
                  <a16:creationId xmlns:a16="http://schemas.microsoft.com/office/drawing/2014/main" id="{E698FF89-4678-458F-9494-EAA2B57A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8093" y="248656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Laptop with phone and calculator">
              <a:extLst>
                <a:ext uri="{FF2B5EF4-FFF2-40B4-BE49-F238E27FC236}">
                  <a16:creationId xmlns:a16="http://schemas.microsoft.com/office/drawing/2014/main" id="{DD7A7C01-5166-45BF-8384-0B1C0A45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2411" y="2731745"/>
              <a:ext cx="1201009" cy="1201009"/>
            </a:xfrm>
            <a:prstGeom prst="rect">
              <a:avLst/>
            </a:prstGeom>
          </p:spPr>
        </p:pic>
      </p:grp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44D8673-A421-4752-9FD4-CDB217D572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23" y="2210492"/>
            <a:ext cx="1197430" cy="914400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5E1782B2-45B0-4CA8-A2C1-2C31222BDA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8" y="2094694"/>
            <a:ext cx="945154" cy="109270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9E7CFD-D555-42D7-87DD-9569BD78FE41}"/>
              </a:ext>
            </a:extLst>
          </p:cNvPr>
          <p:cNvCxnSpPr>
            <a:cxnSpLocks/>
            <a:stCxn id="49" idx="1"/>
            <a:endCxn id="44" idx="3"/>
          </p:cNvCxnSpPr>
          <p:nvPr/>
        </p:nvCxnSpPr>
        <p:spPr>
          <a:xfrm flipH="1">
            <a:off x="3883753" y="2641049"/>
            <a:ext cx="1991955" cy="26643"/>
          </a:xfrm>
          <a:prstGeom prst="straightConnector1">
            <a:avLst/>
          </a:prstGeom>
          <a:ln w="857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6D729D-8D87-4ADC-BC7F-336FCD39CABF}"/>
              </a:ext>
            </a:extLst>
          </p:cNvPr>
          <p:cNvCxnSpPr>
            <a:cxnSpLocks/>
            <a:endCxn id="50" idx="6"/>
          </p:cNvCxnSpPr>
          <p:nvPr/>
        </p:nvCxnSpPr>
        <p:spPr>
          <a:xfrm flipH="1">
            <a:off x="1408730" y="2737208"/>
            <a:ext cx="1388522" cy="1"/>
          </a:xfrm>
          <a:prstGeom prst="straightConnector1">
            <a:avLst/>
          </a:prstGeom>
          <a:ln w="8572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9AEB9B7-19D8-4615-BB08-9FD78AC7BC3F}"/>
              </a:ext>
            </a:extLst>
          </p:cNvPr>
          <p:cNvCxnSpPr>
            <a:cxnSpLocks/>
          </p:cNvCxnSpPr>
          <p:nvPr/>
        </p:nvCxnSpPr>
        <p:spPr>
          <a:xfrm flipH="1">
            <a:off x="6856042" y="2574530"/>
            <a:ext cx="1743898" cy="27931"/>
          </a:xfrm>
          <a:prstGeom prst="straightConnector1">
            <a:avLst/>
          </a:prstGeom>
          <a:ln w="85725">
            <a:solidFill>
              <a:schemeClr val="accent4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BB6E0B-BD41-4EE9-8C3D-3FEE621119BA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9676972" y="2403236"/>
            <a:ext cx="1017339" cy="1359928"/>
          </a:xfrm>
          <a:prstGeom prst="bentConnector2">
            <a:avLst/>
          </a:prstGeom>
          <a:ln w="85725">
            <a:solidFill>
              <a:schemeClr val="accent4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D8F038-4644-4A41-9302-B4E7B949A7CF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10865605" y="4526724"/>
            <a:ext cx="1" cy="789881"/>
          </a:xfrm>
          <a:prstGeom prst="straightConnector1">
            <a:avLst/>
          </a:prstGeom>
          <a:ln w="60325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937456-A236-4698-8CD1-3E712D021B95}"/>
              </a:ext>
            </a:extLst>
          </p:cNvPr>
          <p:cNvSpPr txBox="1"/>
          <p:nvPr/>
        </p:nvSpPr>
        <p:spPr>
          <a:xfrm>
            <a:off x="759970" y="124776"/>
            <a:ext cx="299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ENTREGÁVEL 2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2A2FE814-9BD9-4BD6-B405-165A2CF7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C81F43-049A-46AB-BEE1-0FEB23687C11}"/>
              </a:ext>
            </a:extLst>
          </p:cNvPr>
          <p:cNvSpPr txBox="1"/>
          <p:nvPr/>
        </p:nvSpPr>
        <p:spPr>
          <a:xfrm>
            <a:off x="1044513" y="79389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cap="all" dirty="0"/>
              <a:t>Modelo E/R</a:t>
            </a:r>
            <a:endParaRPr lang="pt-BR" dirty="0"/>
          </a:p>
        </p:txBody>
      </p:sp>
      <p:pic>
        <p:nvPicPr>
          <p:cNvPr id="28" name="Picture 27" descr="Qr code&#10;&#10;Description automatically generated">
            <a:extLst>
              <a:ext uri="{FF2B5EF4-FFF2-40B4-BE49-F238E27FC236}">
                <a16:creationId xmlns:a16="http://schemas.microsoft.com/office/drawing/2014/main" id="{1105F57E-3174-4C1D-BA42-29253C1712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" y="94008"/>
            <a:ext cx="703755" cy="699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6B969-3D70-4E17-A2CE-AE41B016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007" y="1571548"/>
            <a:ext cx="7835665" cy="4030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90674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937456-A236-4698-8CD1-3E712D021B95}"/>
              </a:ext>
            </a:extLst>
          </p:cNvPr>
          <p:cNvSpPr txBox="1"/>
          <p:nvPr/>
        </p:nvSpPr>
        <p:spPr>
          <a:xfrm>
            <a:off x="759971" y="136214"/>
            <a:ext cx="299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ENTREGÁVEL 3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2A2FE814-9BD9-4BD6-B405-165A2CF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C81F43-049A-46AB-BEE1-0FEB23687C11}"/>
              </a:ext>
            </a:extLst>
          </p:cNvPr>
          <p:cNvSpPr txBox="1"/>
          <p:nvPr/>
        </p:nvSpPr>
        <p:spPr>
          <a:xfrm>
            <a:off x="1044513" y="79389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Implementação da solução</a:t>
            </a:r>
          </a:p>
        </p:txBody>
      </p:sp>
      <p:pic>
        <p:nvPicPr>
          <p:cNvPr id="53" name="Picture 52" descr="Qr code&#10;&#10;Description automatically generated">
            <a:extLst>
              <a:ext uri="{FF2B5EF4-FFF2-40B4-BE49-F238E27FC236}">
                <a16:creationId xmlns:a16="http://schemas.microsoft.com/office/drawing/2014/main" id="{DE29E004-B877-4014-BBF1-D688218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" y="94008"/>
            <a:ext cx="703755" cy="699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E556AF-668C-46F8-831D-514ECC5D9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0" y="1375854"/>
            <a:ext cx="4265826" cy="425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1959D-A04B-4C38-97D0-18BB96EDE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286" y="1508845"/>
            <a:ext cx="3772038" cy="3840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24C8A-612E-4083-9C81-37A4240CE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355" y="2047127"/>
            <a:ext cx="3772805" cy="291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9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937456-A236-4698-8CD1-3E712D021B95}"/>
              </a:ext>
            </a:extLst>
          </p:cNvPr>
          <p:cNvSpPr txBox="1"/>
          <p:nvPr/>
        </p:nvSpPr>
        <p:spPr>
          <a:xfrm>
            <a:off x="759971" y="136214"/>
            <a:ext cx="299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ENTREGÁVEL 3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2A2FE814-9BD9-4BD6-B405-165A2CF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C81F43-049A-46AB-BEE1-0FEB23687C11}"/>
              </a:ext>
            </a:extLst>
          </p:cNvPr>
          <p:cNvSpPr txBox="1"/>
          <p:nvPr/>
        </p:nvSpPr>
        <p:spPr>
          <a:xfrm>
            <a:off x="1044513" y="79389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Implementação da solução</a:t>
            </a:r>
          </a:p>
        </p:txBody>
      </p:sp>
      <p:pic>
        <p:nvPicPr>
          <p:cNvPr id="53" name="Picture 52" descr="Qr code&#10;&#10;Description automatically generated">
            <a:extLst>
              <a:ext uri="{FF2B5EF4-FFF2-40B4-BE49-F238E27FC236}">
                <a16:creationId xmlns:a16="http://schemas.microsoft.com/office/drawing/2014/main" id="{DE29E004-B877-4014-BBF1-D688218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" y="94008"/>
            <a:ext cx="703755" cy="699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24C8A-612E-4083-9C81-37A4240C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82" y="1548129"/>
            <a:ext cx="52811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7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937456-A236-4698-8CD1-3E712D021B95}"/>
              </a:ext>
            </a:extLst>
          </p:cNvPr>
          <p:cNvSpPr txBox="1"/>
          <p:nvPr/>
        </p:nvSpPr>
        <p:spPr>
          <a:xfrm>
            <a:off x="759971" y="136214"/>
            <a:ext cx="299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ENTREGÁVEL 3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2A2FE814-9BD9-4BD6-B405-165A2CF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758" y="0"/>
            <a:ext cx="1937242" cy="8343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C81F43-049A-46AB-BEE1-0FEB23687C11}"/>
              </a:ext>
            </a:extLst>
          </p:cNvPr>
          <p:cNvSpPr txBox="1"/>
          <p:nvPr/>
        </p:nvSpPr>
        <p:spPr>
          <a:xfrm>
            <a:off x="1044513" y="79389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Implementação da solução</a:t>
            </a:r>
          </a:p>
        </p:txBody>
      </p:sp>
      <p:pic>
        <p:nvPicPr>
          <p:cNvPr id="53" name="Picture 52" descr="Qr code&#10;&#10;Description automatically generated">
            <a:extLst>
              <a:ext uri="{FF2B5EF4-FFF2-40B4-BE49-F238E27FC236}">
                <a16:creationId xmlns:a16="http://schemas.microsoft.com/office/drawing/2014/main" id="{DE29E004-B877-4014-BBF1-D688218D3C9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" y="94008"/>
            <a:ext cx="703755" cy="699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E1F719-A8DB-4FEB-998D-3B19943D44EB}"/>
              </a:ext>
            </a:extLst>
          </p:cNvPr>
          <p:cNvSpPr txBox="1"/>
          <p:nvPr/>
        </p:nvSpPr>
        <p:spPr>
          <a:xfrm>
            <a:off x="408093" y="1545020"/>
            <a:ext cx="6325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--COMMIT END</a:t>
            </a:r>
          </a:p>
          <a:p>
            <a:endParaRPr lang="en-US" dirty="0"/>
          </a:p>
          <a:p>
            <a:r>
              <a:rPr lang="en-US" dirty="0"/>
              <a:t>Time to import modules: 0.0</a:t>
            </a:r>
          </a:p>
          <a:p>
            <a:r>
              <a:rPr lang="en-US" dirty="0"/>
              <a:t>Time to run the main Python script: 137.83048295974731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BAE1D-8C6A-439E-ADD9-1C941CEA080C}"/>
              </a:ext>
            </a:extLst>
          </p:cNvPr>
          <p:cNvSpPr txBox="1"/>
          <p:nvPr/>
        </p:nvSpPr>
        <p:spPr>
          <a:xfrm>
            <a:off x="408092" y="2912323"/>
            <a:ext cx="6325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--COMMIT BLOCKS</a:t>
            </a:r>
          </a:p>
          <a:p>
            <a:endParaRPr lang="en-US" dirty="0"/>
          </a:p>
          <a:p>
            <a:r>
              <a:rPr lang="en-US" dirty="0"/>
              <a:t>Time to import modules: 0.0</a:t>
            </a:r>
          </a:p>
          <a:p>
            <a:r>
              <a:rPr lang="en-US" dirty="0"/>
              <a:t>Time to run the main Python script: 316.72822189331055</a:t>
            </a: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46D44-891F-4126-A002-9C24847A24FA}"/>
              </a:ext>
            </a:extLst>
          </p:cNvPr>
          <p:cNvSpPr txBox="1"/>
          <p:nvPr/>
        </p:nvSpPr>
        <p:spPr>
          <a:xfrm>
            <a:off x="408092" y="4389026"/>
            <a:ext cx="6325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--COMMIT BY ROWS</a:t>
            </a:r>
          </a:p>
          <a:p>
            <a:endParaRPr lang="en-US" dirty="0"/>
          </a:p>
          <a:p>
            <a:r>
              <a:rPr lang="en-US" dirty="0"/>
              <a:t>Time to import modules: 0.0</a:t>
            </a:r>
          </a:p>
          <a:p>
            <a:r>
              <a:rPr lang="en-US" dirty="0"/>
              <a:t>Time to run the main Python script: 395.7652277946472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50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AC86-3943-41AB-B7AA-D2E337F1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82" y="4482794"/>
            <a:ext cx="5225148" cy="607682"/>
          </a:xfrm>
        </p:spPr>
        <p:txBody>
          <a:bodyPr>
            <a:noAutofit/>
          </a:bodyPr>
          <a:lstStyle/>
          <a:p>
            <a:r>
              <a:rPr lang="pt-BR" sz="4000" b="1" dirty="0"/>
              <a:t>MUITO OBRIGADO!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C0A19-8D47-497B-8E79-C81DA64B5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31">
            <a:off x="6302901" y="1306417"/>
            <a:ext cx="4944298" cy="3708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in a costume&#10;&#10;Description automatically generated with low confidence">
            <a:extLst>
              <a:ext uri="{FF2B5EF4-FFF2-40B4-BE49-F238E27FC236}">
                <a16:creationId xmlns:a16="http://schemas.microsoft.com/office/drawing/2014/main" id="{1D1F1707-6940-4F6D-9ED1-6555735D2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" y="1860773"/>
            <a:ext cx="4849070" cy="2424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Franz Ferdinand  Love Illumination Official Video">
            <a:hlinkClick r:id="" action="ppaction://media"/>
            <a:extLst>
              <a:ext uri="{FF2B5EF4-FFF2-40B4-BE49-F238E27FC236}">
                <a16:creationId xmlns:a16="http://schemas.microsoft.com/office/drawing/2014/main" id="{2A1AAECC-7E7A-4C53-86F2-C30CE9EA0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4000"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1059" y="541731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B45FB1-7903-4889-97A1-E81881BA9E51}"/>
              </a:ext>
            </a:extLst>
          </p:cNvPr>
          <p:cNvSpPr txBox="1"/>
          <p:nvPr/>
        </p:nvSpPr>
        <p:spPr>
          <a:xfrm>
            <a:off x="710233" y="121902"/>
            <a:ext cx="6312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/>
                </a:solidFill>
                <a:latin typeface="Century Gothic (Headings)"/>
              </a:rPr>
              <a:t>MBA – ENGENHARIA DE DADOS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3EFFAAF4-9BA3-4EB3-B1CE-3D164B42004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" y="134440"/>
            <a:ext cx="703755" cy="6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FFFFFF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FFFFF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3136</TotalTime>
  <Words>420</Words>
  <Application>Microsoft Office PowerPoint</Application>
  <PresentationFormat>Widescreen</PresentationFormat>
  <Paragraphs>59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Century Gothic (Headings)</vt:lpstr>
      <vt:lpstr>Gallery</vt:lpstr>
      <vt:lpstr>2ª Solution Sprint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1ª Solution Sprint</dc:title>
  <dc:creator>Alessandro Bezerra Alves</dc:creator>
  <cp:lastModifiedBy>Alessandro Bezerra Alves</cp:lastModifiedBy>
  <cp:revision>2</cp:revision>
  <dcterms:created xsi:type="dcterms:W3CDTF">2021-08-08T22:13:41Z</dcterms:created>
  <dcterms:modified xsi:type="dcterms:W3CDTF">2021-11-05T02:51:24Z</dcterms:modified>
</cp:coreProperties>
</file>